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5C5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2C678-B61E-42C3-BBC4-1520655F98B3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5886D-A366-4D24-B484-366B82C7C9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oLAR_PowerPointTempl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1470025"/>
          </a:xfrm>
        </p:spPr>
        <p:txBody>
          <a:bodyPr/>
          <a:lstStyle/>
          <a:p>
            <a:pPr algn="l"/>
            <a:endParaRPr lang="en-US" dirty="0">
              <a:solidFill>
                <a:srgbClr val="5C5C5C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362200"/>
            <a:ext cx="6400800" cy="1752600"/>
          </a:xfrm>
        </p:spPr>
        <p:txBody>
          <a:bodyPr/>
          <a:lstStyle/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The University of British Columbia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2011-10-07T20:35:58Z</dcterms:created>
  <dcterms:modified xsi:type="dcterms:W3CDTF">2011-10-07T20:39:18Z</dcterms:modified>
</cp:coreProperties>
</file>